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4" r:id="rId10"/>
    <p:sldId id="265" r:id="rId11"/>
    <p:sldId id="267" r:id="rId12"/>
    <p:sldId id="268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95" autoAdjust="0"/>
  </p:normalViewPr>
  <p:slideViewPr>
    <p:cSldViewPr>
      <p:cViewPr varScale="1">
        <p:scale>
          <a:sx n="83" d="100"/>
          <a:sy n="83" d="100"/>
        </p:scale>
        <p:origin x="1450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353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0881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3239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0567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42816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7274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4611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6181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3522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7188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2701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E9DF7-E372-45D5-B1C5-16881F6FDF69}" type="datetimeFigureOut">
              <a:rPr lang="bg-BG" smtClean="0"/>
              <a:pPr/>
              <a:t>14.5.2021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93282-CFF7-4ED3-A16B-22BF028B9A1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3315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fif"/><Relationship Id="rId4" Type="http://schemas.openxmlformats.org/officeDocument/2006/relationships/image" Target="../media/image36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620689"/>
            <a:ext cx="6957392" cy="1368152"/>
          </a:xfrm>
        </p:spPr>
        <p:txBody>
          <a:bodyPr/>
          <a:lstStyle/>
          <a:p>
            <a:r>
              <a:rPr lang="bg-BG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ГРУПА</a:t>
            </a:r>
            <a:r>
              <a:rPr lang="bg-B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,,СМЕХУРКО‘‘</a:t>
            </a:r>
            <a:endParaRPr lang="bg-BG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843808" y="3886200"/>
            <a:ext cx="2592288" cy="622920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4" name="Картина 3" descr="Усмивка Намигване Ok · Безплатно изображение в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9" y="1988841"/>
            <a:ext cx="5585270" cy="3572246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3419872" y="571773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solidFill>
                  <a:srgbClr val="FF0000"/>
                </a:solidFill>
              </a:rPr>
              <a:t>2020 – 2021 г.</a:t>
            </a:r>
            <a:endParaRPr lang="bg-BG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33334" y="476672"/>
            <a:ext cx="8229600" cy="1143000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На 01.11.2020г. Ден на народните будители стартирахме инициативата “Прочети ми приказка”с цел да засилим интереса на децата към приказките и четенето в семейството. Децата гледат първото видео, публикувано в групата.</a:t>
            </a:r>
            <a:endParaRPr lang="bg-BG" sz="18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2050" name="Picture 2" descr="C:\Users\PAPUROV\Desktop\Почети м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28650" y="2227236"/>
            <a:ext cx="7886700" cy="35481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158" y="0"/>
            <a:ext cx="7599218" cy="1182025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През седмицата преди 21.11.2020г. -Ден на християнското семейство  помолихме родителите да ни изпратят снимки за  съвместни занимания с децата в семейството. А децата изработиха от картон фотоапарат с кадри с членовете на своето семейство.</a:t>
            </a:r>
            <a:endParaRPr lang="bg-BG" sz="18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3074" name="Picture 2" descr="C:\Users\PAPUROV\Desktop\Сем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2000263" cy="2357454"/>
          </a:xfrm>
          <a:prstGeom prst="rect">
            <a:avLst/>
          </a:prstGeom>
          <a:noFill/>
        </p:spPr>
      </p:pic>
      <p:pic>
        <p:nvPicPr>
          <p:cNvPr id="3075" name="Picture 3" descr="C:\Users\PAPUROV\Desktop\Сем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500174"/>
            <a:ext cx="1571636" cy="2428892"/>
          </a:xfrm>
          <a:prstGeom prst="rect">
            <a:avLst/>
          </a:prstGeom>
          <a:noFill/>
        </p:spPr>
      </p:pic>
      <p:pic>
        <p:nvPicPr>
          <p:cNvPr id="3076" name="Picture 4" descr="C:\Users\PAPUROV\Desktop\Сем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500174"/>
            <a:ext cx="1714512" cy="2428892"/>
          </a:xfrm>
          <a:prstGeom prst="rect">
            <a:avLst/>
          </a:prstGeom>
          <a:noFill/>
        </p:spPr>
      </p:pic>
      <p:pic>
        <p:nvPicPr>
          <p:cNvPr id="3077" name="Picture 5" descr="C:\Users\PAPUROV\Desktop\Сем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22032" y="1467777"/>
            <a:ext cx="1843604" cy="2357422"/>
          </a:xfrm>
          <a:prstGeom prst="rect">
            <a:avLst/>
          </a:prstGeom>
          <a:noFill/>
        </p:spPr>
      </p:pic>
      <p:pic>
        <p:nvPicPr>
          <p:cNvPr id="3079" name="Picture 7" descr="C:\Users\PAPUROV\Desktop\Сем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7158" y="4143380"/>
            <a:ext cx="1928826" cy="2214546"/>
          </a:xfrm>
          <a:prstGeom prst="rect">
            <a:avLst/>
          </a:prstGeom>
          <a:noFill/>
        </p:spPr>
      </p:pic>
      <p:pic>
        <p:nvPicPr>
          <p:cNvPr id="3081" name="Picture 9" descr="C:\Users\PAPUROV\Desktop\Сем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14612" y="4214818"/>
            <a:ext cx="1643074" cy="2214578"/>
          </a:xfrm>
          <a:prstGeom prst="rect">
            <a:avLst/>
          </a:prstGeom>
          <a:noFill/>
        </p:spPr>
      </p:pic>
      <p:pic>
        <p:nvPicPr>
          <p:cNvPr id="3082" name="Picture 10" descr="C:\Users\PAPUROV\Desktop\Сем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72000" y="4214818"/>
            <a:ext cx="1714512" cy="2286016"/>
          </a:xfrm>
          <a:prstGeom prst="rect">
            <a:avLst/>
          </a:prstGeom>
          <a:noFill/>
        </p:spPr>
      </p:pic>
      <p:pic>
        <p:nvPicPr>
          <p:cNvPr id="3083" name="Picture 11" descr="C:\Users\PAPUROV\Desktop\Сем10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flipH="1">
            <a:off x="6722032" y="4214818"/>
            <a:ext cx="1793318" cy="229473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6642" y="118027"/>
            <a:ext cx="7886700" cy="1325563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А децата изработиха от картон фотоапарат с кадри за членовете на своето семейство</a:t>
            </a:r>
            <a:endParaRPr lang="bg-BG" sz="18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098" name="Picture 2" descr="C:\Users\PAPUROV\Desktop\Фотоапарат за сем.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9033" y="1443590"/>
            <a:ext cx="3429024" cy="2214578"/>
          </a:xfrm>
          <a:prstGeom prst="rect">
            <a:avLst/>
          </a:prstGeom>
          <a:noFill/>
        </p:spPr>
      </p:pic>
      <p:pic>
        <p:nvPicPr>
          <p:cNvPr id="1026" name="Picture 2" descr="C:\Users\PAPUROV\Desktop\1сем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016" y="4166750"/>
            <a:ext cx="3500461" cy="2214578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672" y="4149080"/>
            <a:ext cx="180540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Няма налично описание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897" y="1221118"/>
            <a:ext cx="1656184" cy="2609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3568" y="199618"/>
            <a:ext cx="7886700" cy="1325563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През м. ноември беседвахме с децата , учихме стихове и песни, включихме и игри по темата.</a:t>
            </a:r>
            <a:endParaRPr lang="bg-BG" sz="18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5122" name="Picture 2" descr="C:\Users\PAPUROV\Desktop\Права и отговорност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1311000"/>
            <a:ext cx="2357453" cy="2292849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85040" y="1434925"/>
            <a:ext cx="2571768" cy="242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1165946"/>
            <a:ext cx="2214578" cy="240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3568" y="4077072"/>
            <a:ext cx="207170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358346" y="3714752"/>
            <a:ext cx="271464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10800000" flipV="1">
            <a:off x="3851920" y="4466707"/>
            <a:ext cx="3835406" cy="211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В групата посрещнахме и Баба Марта.</a:t>
            </a:r>
            <a:endParaRPr lang="bg-BG" sz="18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0242" name="Picture 2" descr="C:\Users\PAPUROV\Desktop\Баба Марта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99592" y="1473456"/>
            <a:ext cx="2149692" cy="2356831"/>
          </a:xfrm>
          <a:prstGeom prst="rect">
            <a:avLst/>
          </a:prstGeom>
          <a:noFill/>
        </p:spPr>
      </p:pic>
      <p:pic>
        <p:nvPicPr>
          <p:cNvPr id="10243" name="Picture 3" descr="C:\Users\PAPUROV\Desktop\Баба Марта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75938" y="1188876"/>
            <a:ext cx="2208548" cy="2386266"/>
          </a:xfrm>
          <a:prstGeom prst="rect">
            <a:avLst/>
          </a:prstGeom>
          <a:noFill/>
        </p:spPr>
      </p:pic>
      <p:pic>
        <p:nvPicPr>
          <p:cNvPr id="10244" name="Picture 4" descr="C:\Users\PAPUROV\Desktop\Баба Марта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87624" y="4149080"/>
            <a:ext cx="2880320" cy="2139667"/>
          </a:xfrm>
          <a:prstGeom prst="rect">
            <a:avLst/>
          </a:prstGeom>
          <a:noFill/>
        </p:spPr>
      </p:pic>
      <p:pic>
        <p:nvPicPr>
          <p:cNvPr id="3" name="Картина 2" descr="мартеница – Уикиречник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379" y="1188876"/>
            <a:ext cx="1917913" cy="2013809"/>
          </a:xfrm>
          <a:prstGeom prst="rect">
            <a:avLst/>
          </a:prstGeom>
        </p:spPr>
      </p:pic>
      <p:pic>
        <p:nvPicPr>
          <p:cNvPr id="4" name="Картина 3" descr="Легенда за Марто и Белона (тракийските имена на Пижо и ...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269" y="4031619"/>
            <a:ext cx="2499081" cy="18743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4300">
              <a:srgbClr val="00B050"/>
            </a:gs>
            <a:gs pos="31000">
              <a:schemeClr val="bg1"/>
            </a:gs>
            <a:gs pos="36000">
              <a:srgbClr val="92D050"/>
            </a:gs>
            <a:gs pos="69000">
              <a:srgbClr val="FF00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03.03 Национален празник на Република България</a:t>
            </a:r>
            <a:b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</a:br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Децата се запознаха със символите на Република България – герб, знаме,химн.</a:t>
            </a:r>
            <a:b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</a:br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Всяко дете получи стикер  - българското знаме.</a:t>
            </a:r>
            <a:b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</a:br>
            <a:endParaRPr lang="bg-BG" sz="18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6146" name="Picture 2" descr="C:\Users\PAPUROV\Desktop\03.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940248" y="1825625"/>
            <a:ext cx="3263503" cy="435133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r>
              <a:rPr lang="bg-BG" sz="20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За 8 март децата изработиха подарък за мама – ваза с техника </a:t>
            </a:r>
            <a:r>
              <a:rPr lang="bg-BG" sz="2000" dirty="0" err="1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декупаж</a:t>
            </a:r>
            <a:r>
              <a:rPr lang="bg-BG" sz="20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 и рисунка върху стъкло. Заснехме видео “Т</a:t>
            </a:r>
            <a:r>
              <a:rPr lang="en-US" sz="20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V-</a:t>
            </a:r>
            <a:r>
              <a:rPr lang="bg-BG" sz="20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шоу” с участие на всички деца.</a:t>
            </a:r>
            <a:endParaRPr lang="bg-BG" sz="20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7170" name="Picture 2" descr="C:\Users\PAPUROV\Desktop\Подарък за мама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 rot="460312">
            <a:off x="4860032" y="1610520"/>
            <a:ext cx="3263503" cy="4351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1" name="Picture 3" descr="C:\Users\PAPUROV\Desktop\Подарък за мама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405605">
            <a:off x="1080651" y="1671483"/>
            <a:ext cx="2268258" cy="3923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">
        <p14:reveal/>
      </p:transition>
    </mc:Choice>
    <mc:Fallback xmlns="">
      <p:transition spd="slow" advTm="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0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Разговаряхме с децата за техните домашни любимци и им предложихме да  ни изпратят снимки, а след това да ни разкажат в групата как се грижат за тях. Рени с папагалите.</a:t>
            </a:r>
            <a:endParaRPr lang="bg-BG" sz="20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9218" name="Picture 2" descr="C:\Users\PAPUROV\Desktop\Дом. любимци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8650" y="1523994"/>
            <a:ext cx="2000264" cy="2643206"/>
          </a:xfrm>
          <a:prstGeom prst="rect">
            <a:avLst/>
          </a:prstGeom>
          <a:noFill/>
        </p:spPr>
      </p:pic>
      <p:pic>
        <p:nvPicPr>
          <p:cNvPr id="9220" name="Picture 4" descr="C:\Users\PAPUROV\Desktop\Дом. любимци1.jpg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4356" y="1523994"/>
            <a:ext cx="2286016" cy="2571768"/>
          </a:xfrm>
          <a:prstGeom prst="rect">
            <a:avLst/>
          </a:prstGeom>
          <a:noFill/>
        </p:spPr>
      </p:pic>
      <p:pic>
        <p:nvPicPr>
          <p:cNvPr id="9222" name="Picture 6" descr="C:\Users\PAPUROV\Desktop\Дом люб.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84168" y="4221088"/>
            <a:ext cx="2214578" cy="2357455"/>
          </a:xfrm>
          <a:prstGeom prst="rect">
            <a:avLst/>
          </a:prstGeom>
          <a:noFill/>
        </p:spPr>
      </p:pic>
      <p:pic>
        <p:nvPicPr>
          <p:cNvPr id="9223" name="Picture 7" descr="C:\Users\PAPUROV\Desktop\Дом.люб.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01066" y="3789040"/>
            <a:ext cx="2591138" cy="244307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1560" y="476673"/>
            <a:ext cx="8136904" cy="1080120"/>
          </a:xfrm>
        </p:spPr>
        <p:txBody>
          <a:bodyPr>
            <a:normAutofit/>
          </a:bodyPr>
          <a:lstStyle/>
          <a:p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Включихме се и в “Маратон на четенето” – инициатива на библиотека “Петър </a:t>
            </a:r>
            <a:r>
              <a:rPr lang="bg-BG" sz="1800" dirty="0" err="1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Стъпов</a:t>
            </a:r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”- Търговище</a:t>
            </a:r>
            <a:r>
              <a:rPr lang="bg-BG" sz="1800" dirty="0">
                <a:solidFill>
                  <a:srgbClr val="FF0000"/>
                </a:solidFill>
                <a:latin typeface="Bahnschrift Condensed" panose="020B0502040204020203" pitchFamily="34" charset="0"/>
              </a:rPr>
              <a:t> </a:t>
            </a:r>
            <a:r>
              <a:rPr lang="bg-BG" sz="1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и заснехме видео, което им изпратихме. </a:t>
            </a:r>
            <a:endParaRPr lang="bg-BG" sz="18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11266" name="Picture 2" descr="C:\Users\PAPUROV\Desktop\02.04 Межд. ден на дет. книга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31640" y="1916832"/>
            <a:ext cx="6336704" cy="475252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0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                                        Работихме и по темата „Моят роден град“.</a:t>
            </a:r>
            <a:endParaRPr lang="bg-BG" sz="20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24744"/>
            <a:ext cx="1838325" cy="2486025"/>
          </a:xfrm>
          <a:solidFill>
            <a:srgbClr val="FFFF00"/>
          </a:solidFill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287425"/>
            <a:ext cx="1944216" cy="216066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509120"/>
            <a:ext cx="2466975" cy="184785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331" y="1628800"/>
            <a:ext cx="2619375" cy="174307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6016" y="4199557"/>
            <a:ext cx="1847850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6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7886700" cy="1325563"/>
          </a:xfrm>
        </p:spPr>
        <p:txBody>
          <a:bodyPr>
            <a:normAutofit/>
          </a:bodyPr>
          <a:lstStyle/>
          <a:p>
            <a:r>
              <a:rPr lang="bg-BG" sz="20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                  Заедно с деца и родители посетихме „Славейковото училище“</a:t>
            </a:r>
            <a:endParaRPr lang="bg-BG" sz="2000" dirty="0">
              <a:solidFill>
                <a:srgbClr val="FF0000"/>
              </a:solidFill>
              <a:latin typeface="Bahnschrift Condensed" panose="020B0502040204020203" pitchFamily="34" charset="0"/>
            </a:endParaRPr>
          </a:p>
        </p:txBody>
      </p:sp>
      <p:pic>
        <p:nvPicPr>
          <p:cNvPr id="6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772816"/>
            <a:ext cx="3263503" cy="4351338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72816"/>
            <a:ext cx="33123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</TotalTime>
  <Words>262</Words>
  <Application>Microsoft Office PowerPoint</Application>
  <PresentationFormat>Презентация на цял екран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Bahnschrift Condensed</vt:lpstr>
      <vt:lpstr>Calibri</vt:lpstr>
      <vt:lpstr>Calibri Light</vt:lpstr>
      <vt:lpstr>Тема на Office</vt:lpstr>
      <vt:lpstr>ГРУПА ,,СМЕХУРКО‘‘</vt:lpstr>
      <vt:lpstr>На 01.11.2020г. Ден на народните будители стартирахме инициативата “Прочети ми приказка”с цел да засилим интереса на децата към приказките и четенето в семейството. Децата гледат първото видео, публикувано в групата.</vt:lpstr>
      <vt:lpstr>През седмицата преди 21.11.2020г. -Ден на християнското семейство  помолихме родителите да ни изпратят снимки за  съвместни занимания с децата в семейството. А децата изработиха от картон фотоапарат с кадри с членовете на своето семейство.</vt:lpstr>
      <vt:lpstr>А децата изработиха от картон фотоапарат с кадри за членовете на своето семейство</vt:lpstr>
      <vt:lpstr>През м. ноември беседвахме с децата , учихме стихове и песни, включихме и игри по темата.</vt:lpstr>
      <vt:lpstr>В групата посрещнахме и Баба Марта.</vt:lpstr>
      <vt:lpstr>03.03 Национален празник на Република България Децата се запознаха със символите на Република България – герб, знаме,химн. Всяко дете получи стикер  - българското знаме. </vt:lpstr>
      <vt:lpstr>За 8 март децата изработиха подарък за мама – ваза с техника декупаж и рисунка върху стъкло. Заснехме видео “ТV-шоу” с участие на всички деца.</vt:lpstr>
      <vt:lpstr>Разговаряхме с децата за техните домашни любимци и им предложихме да  ни изпратят снимки, а след това да ни разкажат в групата как се грижат за тях. Рени с папагалите.</vt:lpstr>
      <vt:lpstr>Включихме се и в “Маратон на четенето” – инициатива на библиотека “Петър Стъпов”- Търговище и заснехме видео, което им изпратихме. </vt:lpstr>
      <vt:lpstr>                                        Работихме и по темата „Моят роден град“.</vt:lpstr>
      <vt:lpstr>                  Заедно с деца и родители посетихме „Славейковото училище“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PAPUROV</dc:creator>
  <cp:lastModifiedBy>Owner</cp:lastModifiedBy>
  <cp:revision>36</cp:revision>
  <dcterms:created xsi:type="dcterms:W3CDTF">2021-05-09T07:49:37Z</dcterms:created>
  <dcterms:modified xsi:type="dcterms:W3CDTF">2021-05-14T10:15:11Z</dcterms:modified>
</cp:coreProperties>
</file>