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215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114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181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273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1752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0243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132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3320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883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57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777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E0682-144F-4A31-9041-4372B0AE34E0}" type="datetimeFigureOut">
              <a:rPr lang="bg-BG" smtClean="0"/>
              <a:t>1.2.2023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99FE8-41B1-4562-8EB2-57E0D7FB0E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47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68824" y="2106706"/>
            <a:ext cx="8767482" cy="699248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/>
            </a:r>
            <a:br>
              <a:rPr lang="bg-BG" dirty="0" smtClean="0">
                <a:solidFill>
                  <a:srgbClr val="FF0000"/>
                </a:solidFill>
              </a:rPr>
            </a:br>
            <a:r>
              <a:rPr lang="bg-BG" dirty="0">
                <a:solidFill>
                  <a:srgbClr val="FF0000"/>
                </a:solidFill>
              </a:rPr>
              <a:t/>
            </a:r>
            <a:br>
              <a:rPr lang="bg-BG" dirty="0">
                <a:solidFill>
                  <a:srgbClr val="FF0000"/>
                </a:solidFill>
              </a:rPr>
            </a:br>
            <a:r>
              <a:rPr lang="bg-BG" dirty="0" smtClean="0">
                <a:solidFill>
                  <a:srgbClr val="FF0000"/>
                </a:solidFill>
              </a:rPr>
              <a:t/>
            </a:r>
            <a:br>
              <a:rPr lang="bg-BG" dirty="0" smtClean="0">
                <a:solidFill>
                  <a:srgbClr val="FF0000"/>
                </a:solidFill>
              </a:rPr>
            </a:br>
            <a:r>
              <a:rPr lang="bg-BG" dirty="0">
                <a:solidFill>
                  <a:srgbClr val="FF0000"/>
                </a:solidFill>
              </a:rPr>
              <a:t/>
            </a:r>
            <a:br>
              <a:rPr lang="bg-BG" dirty="0">
                <a:solidFill>
                  <a:srgbClr val="FF0000"/>
                </a:solidFill>
              </a:rPr>
            </a:br>
            <a:r>
              <a:rPr lang="bg-BG" dirty="0" smtClean="0">
                <a:solidFill>
                  <a:srgbClr val="FF0000"/>
                </a:solidFill>
              </a:rPr>
              <a:t/>
            </a:r>
            <a:br>
              <a:rPr lang="bg-BG" dirty="0" smtClean="0">
                <a:solidFill>
                  <a:srgbClr val="FF0000"/>
                </a:solidFill>
              </a:rPr>
            </a:br>
            <a:r>
              <a:rPr lang="bg-BG" sz="44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Градинка на прозореца в група ,,Смехурко‘‘</a:t>
            </a:r>
            <a:endParaRPr lang="bg-BG" sz="44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270174" cy="194657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1" y="1"/>
            <a:ext cx="5921829" cy="194657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15" y="2966083"/>
            <a:ext cx="3962400" cy="36324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039" y="2899135"/>
            <a:ext cx="3699399" cy="369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5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06" y="1480458"/>
            <a:ext cx="3778433" cy="5037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0" y="170180"/>
            <a:ext cx="3585211" cy="478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54" y="322217"/>
            <a:ext cx="4285978" cy="5714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493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3" y="376518"/>
            <a:ext cx="3170816" cy="4227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890" y="860612"/>
            <a:ext cx="3977640" cy="5303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527" y="279699"/>
            <a:ext cx="3114339" cy="4152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341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32" y="1339326"/>
            <a:ext cx="2977179" cy="3969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10" y="1108475"/>
            <a:ext cx="2835657" cy="378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258" y="87541"/>
            <a:ext cx="2770559" cy="3118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4108" y="2911019"/>
            <a:ext cx="3220861" cy="4294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032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13</Words>
  <Application>Microsoft Office PowerPoint</Application>
  <PresentationFormat>Широк екран</PresentationFormat>
  <Paragraphs>1</Paragraphs>
  <Slides>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9" baseType="lpstr">
      <vt:lpstr>Arial</vt:lpstr>
      <vt:lpstr>Bahnschrift Condensed</vt:lpstr>
      <vt:lpstr>Calibri</vt:lpstr>
      <vt:lpstr>Calibri Light</vt:lpstr>
      <vt:lpstr>Тема на Office</vt:lpstr>
      <vt:lpstr>     Градинка на прозореца в група ,,Смехурко‘‘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Градинка на прозореца</dc:title>
  <dc:creator>Owner</dc:creator>
  <cp:lastModifiedBy>Owner</cp:lastModifiedBy>
  <cp:revision>8</cp:revision>
  <dcterms:created xsi:type="dcterms:W3CDTF">2023-02-01T12:24:15Z</dcterms:created>
  <dcterms:modified xsi:type="dcterms:W3CDTF">2023-02-01T14:44:22Z</dcterms:modified>
</cp:coreProperties>
</file>