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</p:sldIdLst>
  <p:sldSz cx="12192000" cy="6858000"/>
  <p:notesSz cx="6858000" cy="9144000"/>
  <p:defaultTextStyle>
    <a:defPPr>
      <a:defRPr lang="bg-BG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71" d="100"/>
          <a:sy n="71" d="100"/>
        </p:scale>
        <p:origin x="62" y="42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Заглавен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bg-BG" smtClean="0"/>
              <a:t>Редакт. стил загл. образец</a:t>
            </a:r>
            <a:endParaRPr lang="bg-BG"/>
          </a:p>
        </p:txBody>
      </p:sp>
      <p:sp>
        <p:nvSpPr>
          <p:cNvPr id="3" name="Подзаглавие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bg-BG" smtClean="0"/>
              <a:t>Щракнете, за да редактирате стила на подзаглавието в образеца</a:t>
            </a:r>
            <a:endParaRPr lang="bg-BG"/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CC3C8A-BB96-4875-9380-8891D574A36A}" type="datetimeFigureOut">
              <a:rPr lang="bg-BG" smtClean="0"/>
              <a:t>27.5.2025 г.</a:t>
            </a:fld>
            <a:endParaRPr lang="bg-BG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E89D3-4754-4BA5-B37F-8B5A47449FFF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3516280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лавие и съдържа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smtClean="0"/>
              <a:t>Редакт. стил загл. образец</a:t>
            </a:r>
            <a:endParaRPr lang="bg-BG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bg-BG" smtClean="0"/>
              <a:t>Редактиране на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bg-BG"/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CC3C8A-BB96-4875-9380-8891D574A36A}" type="datetimeFigureOut">
              <a:rPr lang="bg-BG" smtClean="0"/>
              <a:t>27.5.2025 г.</a:t>
            </a:fld>
            <a:endParaRPr lang="bg-BG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E89D3-4754-4BA5-B37F-8B5A47449FFF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36035817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лавка на секци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bg-BG" smtClean="0"/>
              <a:t>Редакт. стил загл. образец</a:t>
            </a:r>
            <a:endParaRPr lang="bg-BG"/>
          </a:p>
        </p:txBody>
      </p:sp>
      <p:sp>
        <p:nvSpPr>
          <p:cNvPr id="3" name="Текстов контейнер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bg-BG" smtClean="0"/>
              <a:t>Редактиране на стиловете на текста в образеца</a:t>
            </a:r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CC3C8A-BB96-4875-9380-8891D574A36A}" type="datetimeFigureOut">
              <a:rPr lang="bg-BG" smtClean="0"/>
              <a:t>27.5.2025 г.</a:t>
            </a:fld>
            <a:endParaRPr lang="bg-BG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E89D3-4754-4BA5-B37F-8B5A47449FFF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9377567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е съдържани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smtClean="0"/>
              <a:t>Редакт. стил загл. образец</a:t>
            </a:r>
            <a:endParaRPr lang="bg-BG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bg-BG" smtClean="0"/>
              <a:t>Редактиране на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bg-BG"/>
          </a:p>
        </p:txBody>
      </p:sp>
      <p:sp>
        <p:nvSpPr>
          <p:cNvPr id="4" name="Контейнер за съдържание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bg-BG" smtClean="0"/>
              <a:t>Редактиране на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bg-BG"/>
          </a:p>
        </p:txBody>
      </p:sp>
      <p:sp>
        <p:nvSpPr>
          <p:cNvPr id="5" name="Контейнер за 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CC3C8A-BB96-4875-9380-8891D574A36A}" type="datetimeFigureOut">
              <a:rPr lang="bg-BG" smtClean="0"/>
              <a:t>27.5.2025 г.</a:t>
            </a:fld>
            <a:endParaRPr lang="bg-BG"/>
          </a:p>
        </p:txBody>
      </p:sp>
      <p:sp>
        <p:nvSpPr>
          <p:cNvPr id="6" name="Контейнер за долния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Контейнер за номер н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E89D3-4754-4BA5-B37F-8B5A47449FFF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47599579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bg-BG" smtClean="0"/>
              <a:t>Редакт. стил загл. образец</a:t>
            </a:r>
            <a:endParaRPr lang="bg-BG"/>
          </a:p>
        </p:txBody>
      </p:sp>
      <p:sp>
        <p:nvSpPr>
          <p:cNvPr id="3" name="Текстов контейнер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bg-BG" smtClean="0"/>
              <a:t>Редактиране на стиловете на текста в образеца</a:t>
            </a:r>
          </a:p>
        </p:txBody>
      </p:sp>
      <p:sp>
        <p:nvSpPr>
          <p:cNvPr id="4" name="Контейнер за съдържание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bg-BG" smtClean="0"/>
              <a:t>Редактиране на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bg-BG"/>
          </a:p>
        </p:txBody>
      </p:sp>
      <p:sp>
        <p:nvSpPr>
          <p:cNvPr id="5" name="Текстов контейнер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bg-BG" smtClean="0"/>
              <a:t>Редактиране на стиловете на текста в образеца</a:t>
            </a:r>
          </a:p>
        </p:txBody>
      </p:sp>
      <p:sp>
        <p:nvSpPr>
          <p:cNvPr id="6" name="Контейнер за съдържание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bg-BG" smtClean="0"/>
              <a:t>Редактиране на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bg-BG"/>
          </a:p>
        </p:txBody>
      </p:sp>
      <p:sp>
        <p:nvSpPr>
          <p:cNvPr id="7" name="Контейнер за 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CC3C8A-BB96-4875-9380-8891D574A36A}" type="datetimeFigureOut">
              <a:rPr lang="bg-BG" smtClean="0"/>
              <a:t>27.5.2025 г.</a:t>
            </a:fld>
            <a:endParaRPr lang="bg-BG"/>
          </a:p>
        </p:txBody>
      </p:sp>
      <p:sp>
        <p:nvSpPr>
          <p:cNvPr id="8" name="Контейнер за долния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9" name="Контейнер за номер на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E89D3-4754-4BA5-B37F-8B5A47449FFF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71917071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Само заглав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smtClean="0"/>
              <a:t>Редакт. стил загл. образец</a:t>
            </a:r>
            <a:endParaRPr lang="bg-BG"/>
          </a:p>
        </p:txBody>
      </p:sp>
      <p:sp>
        <p:nvSpPr>
          <p:cNvPr id="3" name="Контейнер за 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CC3C8A-BB96-4875-9380-8891D574A36A}" type="datetimeFigureOut">
              <a:rPr lang="bg-BG" smtClean="0"/>
              <a:t>27.5.2025 г.</a:t>
            </a:fld>
            <a:endParaRPr lang="bg-BG"/>
          </a:p>
        </p:txBody>
      </p:sp>
      <p:sp>
        <p:nvSpPr>
          <p:cNvPr id="4" name="Контейнер за долния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5" name="Контейнер за номер на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E89D3-4754-4BA5-B37F-8B5A47449FFF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4163829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разе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CC3C8A-BB96-4875-9380-8891D574A36A}" type="datetimeFigureOut">
              <a:rPr lang="bg-BG" smtClean="0"/>
              <a:t>27.5.2025 г.</a:t>
            </a:fld>
            <a:endParaRPr lang="bg-BG"/>
          </a:p>
        </p:txBody>
      </p:sp>
      <p:sp>
        <p:nvSpPr>
          <p:cNvPr id="3" name="Контейнер за долния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4" name="Контейнер за номер на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E89D3-4754-4BA5-B37F-8B5A47449FFF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181796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Съдържание с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bg-BG" smtClean="0"/>
              <a:t>Редакт. стил загл. образец</a:t>
            </a:r>
            <a:endParaRPr lang="bg-BG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bg-BG" smtClean="0"/>
              <a:t>Редактиране на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bg-BG"/>
          </a:p>
        </p:txBody>
      </p:sp>
      <p:sp>
        <p:nvSpPr>
          <p:cNvPr id="4" name="Текстов контейне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bg-BG" smtClean="0"/>
              <a:t>Редактиране на стиловете на текста в образеца</a:t>
            </a:r>
          </a:p>
        </p:txBody>
      </p:sp>
      <p:sp>
        <p:nvSpPr>
          <p:cNvPr id="5" name="Контейнер за 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CC3C8A-BB96-4875-9380-8891D574A36A}" type="datetimeFigureOut">
              <a:rPr lang="bg-BG" smtClean="0"/>
              <a:t>27.5.2025 г.</a:t>
            </a:fld>
            <a:endParaRPr lang="bg-BG"/>
          </a:p>
        </p:txBody>
      </p:sp>
      <p:sp>
        <p:nvSpPr>
          <p:cNvPr id="6" name="Контейнер за долния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Контейнер за номер н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E89D3-4754-4BA5-B37F-8B5A47449FFF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36541991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Картина с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bg-BG" smtClean="0"/>
              <a:t>Редакт. стил загл. образец</a:t>
            </a:r>
            <a:endParaRPr lang="bg-BG"/>
          </a:p>
        </p:txBody>
      </p:sp>
      <p:sp>
        <p:nvSpPr>
          <p:cNvPr id="3" name="Контейнер за картина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bg-BG"/>
          </a:p>
        </p:txBody>
      </p:sp>
      <p:sp>
        <p:nvSpPr>
          <p:cNvPr id="4" name="Текстов контейне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bg-BG" smtClean="0"/>
              <a:t>Редактиране на стиловете на текста в образеца</a:t>
            </a:r>
          </a:p>
        </p:txBody>
      </p:sp>
      <p:sp>
        <p:nvSpPr>
          <p:cNvPr id="5" name="Контейнер за 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CC3C8A-BB96-4875-9380-8891D574A36A}" type="datetimeFigureOut">
              <a:rPr lang="bg-BG" smtClean="0"/>
              <a:t>27.5.2025 г.</a:t>
            </a:fld>
            <a:endParaRPr lang="bg-BG"/>
          </a:p>
        </p:txBody>
      </p:sp>
      <p:sp>
        <p:nvSpPr>
          <p:cNvPr id="6" name="Контейнер за долния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Контейнер за номер н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E89D3-4754-4BA5-B37F-8B5A47449FFF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4051478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лавие и вертикален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smtClean="0"/>
              <a:t>Редакт. стил загл. образец</a:t>
            </a:r>
            <a:endParaRPr lang="bg-BG"/>
          </a:p>
        </p:txBody>
      </p:sp>
      <p:sp>
        <p:nvSpPr>
          <p:cNvPr id="3" name="Контейнер за вертикален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bg-BG" smtClean="0"/>
              <a:t>Редактиране на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bg-BG"/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CC3C8A-BB96-4875-9380-8891D574A36A}" type="datetimeFigureOut">
              <a:rPr lang="bg-BG" smtClean="0"/>
              <a:t>27.5.2025 г.</a:t>
            </a:fld>
            <a:endParaRPr lang="bg-BG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E89D3-4754-4BA5-B37F-8B5A47449FFF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395436432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но заглавие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но заглавие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bg-BG" smtClean="0"/>
              <a:t>Редакт. стил загл. образец</a:t>
            </a:r>
            <a:endParaRPr lang="bg-BG"/>
          </a:p>
        </p:txBody>
      </p:sp>
      <p:sp>
        <p:nvSpPr>
          <p:cNvPr id="3" name="Контейнер за вертикален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bg-BG" smtClean="0"/>
              <a:t>Редактиране на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bg-BG"/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CC3C8A-BB96-4875-9380-8891D574A36A}" type="datetimeFigureOut">
              <a:rPr lang="bg-BG" smtClean="0"/>
              <a:t>27.5.2025 г.</a:t>
            </a:fld>
            <a:endParaRPr lang="bg-BG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E89D3-4754-4BA5-B37F-8B5A47449FFF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5435551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заглавие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bg-BG" smtClean="0"/>
              <a:t>Редакт. стил загл. образец</a:t>
            </a:r>
            <a:endParaRPr lang="bg-BG"/>
          </a:p>
        </p:txBody>
      </p:sp>
      <p:sp>
        <p:nvSpPr>
          <p:cNvPr id="3" name="Текстов контейнер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bg-BG" smtClean="0"/>
              <a:t>Редактиране на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bg-BG"/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4CC3C8A-BB96-4875-9380-8891D574A36A}" type="datetimeFigureOut">
              <a:rPr lang="bg-BG" smtClean="0"/>
              <a:t>27.5.2025 г.</a:t>
            </a:fld>
            <a:endParaRPr lang="bg-BG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bg-BG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5E89D3-4754-4BA5-B37F-8B5A47449FFF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4821831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bg-BG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276627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8834512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7794080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5540213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6280439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7063020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1152369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2426418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5351899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3316576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9407893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9505455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8791113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4594455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9559753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5985784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33634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1923797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7126154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101189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4479475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1673350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0028680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180548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7363742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90946494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на Office">
  <a:themeElements>
    <a:clrScheme name="О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О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О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Широк екран</PresentationFormat>
  <Paragraphs>0</Paragraphs>
  <Slides>26</Slides>
  <Notes>0</Notes>
  <HiddenSlides>0</HiddenSlides>
  <MMClips>0</MMClips>
  <ScaleCrop>false</ScaleCrop>
  <HeadingPairs>
    <vt:vector size="6" baseType="variant">
      <vt:variant>
        <vt:lpstr>Използвани шрифтове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Заглавия на слайдовете</vt:lpstr>
      </vt:variant>
      <vt:variant>
        <vt:i4>26</vt:i4>
      </vt:variant>
    </vt:vector>
  </HeadingPairs>
  <TitlesOfParts>
    <vt:vector size="30" baseType="lpstr">
      <vt:lpstr>Arial</vt:lpstr>
      <vt:lpstr>Calibri</vt:lpstr>
      <vt:lpstr>Calibri Light</vt:lpstr>
      <vt:lpstr>Тема на Office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на PowerPoint</dc:title>
  <dc:creator>Marian</dc:creator>
  <cp:lastModifiedBy>Marian</cp:lastModifiedBy>
  <cp:revision>1</cp:revision>
  <dcterms:created xsi:type="dcterms:W3CDTF">2025-05-27T17:36:53Z</dcterms:created>
  <dcterms:modified xsi:type="dcterms:W3CDTF">2025-05-27T17:37:14Z</dcterms:modified>
</cp:coreProperties>
</file>