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3" r:id="rId8"/>
    <p:sldId id="271" r:id="rId9"/>
    <p:sldId id="264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6" r:id="rId18"/>
  </p:sldIdLst>
  <p:sldSz cx="9144000" cy="6858000" type="screen4x3"/>
  <p:notesSz cx="6858000" cy="9144000"/>
  <p:photoAlbum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9DC63A5-A39B-4DDB-B632-F92E65C5980E}" type="datetimeFigureOut">
              <a:rPr lang="bg-BG" smtClean="0"/>
              <a:pPr/>
              <a:t>31.5.2021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C5DEE62-B8FA-4A11-AB23-E869BF8F714A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4%D0%B5%D0%BD_%D0%BD%D0%B0_%D1%81%D0%B2%D0%B5%D1%82%D0%B8%D1%82%D0%B5_%D0%B1%D1%80%D0%B0%D1%82%D1%8F_%D0%9A%D0%B8%D1%80%D0%B8%D0%BB_%D0%B8_%D0%9C%D0%B5%D1%82%D0%BE%D0%B4%D0%B8%D0%B9,_%D0%BD%D0%B0_%D0%B1%D1%8A%D0%BB%D0%B3%D0%B0%D1%80%D1%81%D0%BA%D0%B0%D1%82%D0%B0_%D0%B0%D0%B7%D0%B1%D1%83%D0%BA%D0%B0,_%D0%BF%D1%80%D0%BE%D1%81%D0%B2%D0%B5%D1%82%D0%B0_%D0%B8_%D0%BA%D1%83%D0%BB%D1%82%D1%83%D1%80%D0%B0_%D0%B8_%D0%BD%D0%B0_%D1%81%D0%BB%D0%B0%D0%B2%D1%8F%D0%BD%D1%81%D0%BA%D0%B0%D1%82%D0%B0_%D0%BA%D0%BD%D0%B8%D0%B6%D0%BE%D0%B2%D0%BD%D0%BE%D1%81%D1%82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Група “Звездичка” – ДГ №5 “Червената шапчица” </a:t>
            </a:r>
            <a:br>
              <a:rPr lang="bg-BG" dirty="0" smtClean="0"/>
            </a:br>
            <a:r>
              <a:rPr lang="bg-BG" dirty="0" smtClean="0"/>
              <a:t>гр. Търговище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Звезда с 5 лъча 3"/>
          <p:cNvSpPr/>
          <p:nvPr/>
        </p:nvSpPr>
        <p:spPr>
          <a:xfrm>
            <a:off x="2071670" y="857232"/>
            <a:ext cx="2143140" cy="157163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Звезда с 5 лъча 4"/>
          <p:cNvSpPr/>
          <p:nvPr/>
        </p:nvSpPr>
        <p:spPr>
          <a:xfrm>
            <a:off x="5214942" y="642918"/>
            <a:ext cx="1357322" cy="10715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Звезда с 5 лъча 5"/>
          <p:cNvSpPr/>
          <p:nvPr/>
        </p:nvSpPr>
        <p:spPr>
          <a:xfrm>
            <a:off x="7000892" y="2143116"/>
            <a:ext cx="785818" cy="64294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01120_1027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ово поле 2"/>
          <p:cNvSpPr txBox="1"/>
          <p:nvPr/>
        </p:nvSpPr>
        <p:spPr>
          <a:xfrm>
            <a:off x="1428728" y="500042"/>
            <a:ext cx="6215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/>
              <a:t>Празник “Моето семейство” м. ноември  Омесване на питка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01120_102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01120_1022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01120_103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pic>
        <p:nvPicPr>
          <p:cNvPr id="3" name="Картина 2" descr="IMG_20201120_103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01120_1029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received_44723669626770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10219_0930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785918" y="285728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Патриотичен празник “Поклон герои”</a:t>
            </a:r>
            <a:endParaRPr lang="bg-BG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10219_080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8" y="0"/>
            <a:ext cx="51435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357422" y="42860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“Поклон герои “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10219_090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56499327_238707524635061_1030166894516413081_n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785918" y="5429264"/>
            <a:ext cx="5572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latin typeface="Arial Black" pitchFamily="34" charset="0"/>
              </a:rPr>
              <a:t>Честита Баба Марта</a:t>
            </a:r>
          </a:p>
          <a:p>
            <a:endParaRPr lang="bg-BG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56233012_1784514131720926_581324173815600732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685800"/>
            <a:ext cx="73152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10308_1047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285728"/>
            <a:ext cx="7735147" cy="6215106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2857488" y="642918"/>
            <a:ext cx="435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“Честит празник МАМО</a:t>
            </a:r>
            <a:r>
              <a:rPr lang="bg-BG" dirty="0" smtClean="0"/>
              <a:t>”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85340782_297449681987678_396913961088818648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00042"/>
            <a:ext cx="4381961" cy="3286148"/>
          </a:xfrm>
          <a:prstGeom prst="rect">
            <a:avLst/>
          </a:prstGeom>
        </p:spPr>
      </p:pic>
      <p:pic>
        <p:nvPicPr>
          <p:cNvPr id="3" name="Картина 2" descr="185390021_315414080133180_380660358650143814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85918" y="1589017"/>
            <a:ext cx="6002842" cy="4496674"/>
          </a:xfrm>
          <a:prstGeom prst="rect">
            <a:avLst/>
          </a:prstGeom>
        </p:spPr>
      </p:pic>
      <p:pic>
        <p:nvPicPr>
          <p:cNvPr id="4" name="Картина 3" descr="185431516_308520224236256_1646017004277996134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07024" y="3234666"/>
            <a:ext cx="4836976" cy="3623334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4572000" y="500042"/>
            <a:ext cx="40719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Times New Roman" pitchFamily="18" charset="0"/>
                <a:cs typeface="Times New Roman" pitchFamily="18" charset="0"/>
              </a:rPr>
              <a:t>Опитваме нови техники при изработване на Великденско дърво</a:t>
            </a:r>
          </a:p>
          <a:p>
            <a:endParaRPr lang="bg-BG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85520488_337112704421057_3572330247031816684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857232"/>
            <a:ext cx="3882621" cy="2908436"/>
          </a:xfrm>
          <a:prstGeom prst="rect">
            <a:avLst/>
          </a:prstGeom>
        </p:spPr>
      </p:pic>
      <p:pic>
        <p:nvPicPr>
          <p:cNvPr id="3" name="Картина 2" descr="185620705_147800797360111_442141055722192486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0535" y="3143248"/>
            <a:ext cx="4005383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85265256_808375730112486_552288903696268278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571480"/>
            <a:ext cx="4500594" cy="5857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5" y="1304762"/>
            <a:ext cx="7200800" cy="48605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260648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hlinkClick r:id="rId3"/>
              </a:rPr>
              <a:t>24 май - Ден </a:t>
            </a:r>
            <a:r>
              <a:rPr lang="bg-BG" b="1" dirty="0" smtClean="0">
                <a:hlinkClick r:id="rId3"/>
              </a:rPr>
              <a:t>на светите братя Кирил и Методий, на българската азбука, просвета и култура и на славянската </a:t>
            </a:r>
            <a:r>
              <a:rPr lang="bg-BG" b="1" dirty="0" smtClean="0">
                <a:hlinkClick r:id="rId3"/>
              </a:rPr>
              <a:t>книжовност</a:t>
            </a:r>
            <a:endParaRPr lang="bg-BG" b="1" dirty="0">
              <a:hlinkClick r:id="rId3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113</TotalTime>
  <Words>71</Words>
  <Application>Microsoft Office PowerPoint</Application>
  <PresentationFormat>On-screen Show (4:3)</PresentationFormat>
  <Paragraphs>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Еркер</vt:lpstr>
      <vt:lpstr>Група “Звездичка” – ДГ №5 “Червената шапчица”  гр. Търговище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“Звездичка” – ДГ №5 “Червената шапчица”  гр. Търговище</dc:title>
  <dc:creator>PC</dc:creator>
  <cp:lastModifiedBy>PC</cp:lastModifiedBy>
  <cp:revision>13</cp:revision>
  <dcterms:created xsi:type="dcterms:W3CDTF">2021-05-11T12:41:43Z</dcterms:created>
  <dcterms:modified xsi:type="dcterms:W3CDTF">2021-05-31T12:30:59Z</dcterms:modified>
</cp:coreProperties>
</file>