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0645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256094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030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58955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6160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0324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3513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31609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42660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2683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960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7008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12142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 на цита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80952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или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2830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15896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8117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BA591DD-DDB5-4CE9-A9FD-96E0812BBD00}" type="datetimeFigureOut">
              <a:rPr lang="bg-BG" smtClean="0"/>
              <a:t>27.5.2025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B239651-A58F-4538-A462-ABEA63CAFEF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4218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Група БОН-БОН</a:t>
            </a:r>
            <a:br>
              <a:rPr lang="bg-BG" dirty="0"/>
            </a:br>
            <a:r>
              <a:rPr lang="bg-BG" dirty="0" smtClean="0"/>
              <a:t>учебна 2024-2025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bg-BG" sz="4800" dirty="0" smtClean="0"/>
          </a:p>
          <a:p>
            <a:endParaRPr lang="en-US" sz="4800" dirty="0" smtClean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285383"/>
            <a:ext cx="9144000" cy="2387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36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944420" y="-651934"/>
            <a:ext cx="9601196" cy="1303867"/>
          </a:xfrm>
        </p:spPr>
        <p:txBody>
          <a:bodyPr/>
          <a:lstStyle/>
          <a:p>
            <a:r>
              <a:rPr lang="bg-BG" dirty="0" smtClean="0"/>
              <a:t>                   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944419" y="912858"/>
            <a:ext cx="10360889" cy="5090777"/>
          </a:xfrm>
        </p:spPr>
        <p:txBody>
          <a:bodyPr>
            <a:normAutofit fontScale="70000" lnSpcReduction="20000"/>
          </a:bodyPr>
          <a:lstStyle/>
          <a:p>
            <a:r>
              <a:rPr lang="bg-BG" sz="3400" dirty="0" smtClean="0"/>
              <a:t>В група БОН-БОН се учат ,възпитават и играят 27    деца</a:t>
            </a:r>
            <a:r>
              <a:rPr lang="en-US" sz="3400" dirty="0" smtClean="0"/>
              <a:t> – 15 </a:t>
            </a:r>
            <a:r>
              <a:rPr lang="bg-BG" sz="3400" dirty="0" smtClean="0"/>
              <a:t>момичета и 12 момчета</a:t>
            </a:r>
            <a:r>
              <a:rPr lang="bg-BG" dirty="0" smtClean="0"/>
              <a:t>.</a:t>
            </a:r>
          </a:p>
          <a:p>
            <a:endParaRPr lang="bg-BG" dirty="0"/>
          </a:p>
          <a:p>
            <a:endParaRPr lang="bg-BG" dirty="0" smtClean="0"/>
          </a:p>
          <a:p>
            <a:endParaRPr lang="bg-BG" sz="3600" dirty="0" smtClean="0"/>
          </a:p>
          <a:p>
            <a:endParaRPr lang="bg-BG" sz="3600" dirty="0"/>
          </a:p>
          <a:p>
            <a:r>
              <a:rPr lang="bg-BG" sz="3600" dirty="0" smtClean="0"/>
              <a:t> В групата има четири по-малки с една година деца. При направената диагностика за входно ниво 42% са с високи постижения , 23% със средни постижения и 35% с ниски постижения. В края на учебната година резултатите са следните  - 48% високи постижения , 26% средни постижения и 24% ниски постижения. Децата ,които са с ниски постижения ,са деца ,които често отсъстват от детската градина или не владеят добре български</a:t>
            </a:r>
            <a:r>
              <a:rPr lang="en-US" sz="3600" dirty="0" smtClean="0"/>
              <a:t> </a:t>
            </a:r>
            <a:r>
              <a:rPr lang="bg-BG" sz="3600" dirty="0" smtClean="0"/>
              <a:t>език. С  тези деца през цялата учебна година е работено допълнително и индивидуално</a:t>
            </a:r>
            <a:r>
              <a:rPr lang="bg-BG" dirty="0" smtClean="0"/>
              <a:t>.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037412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Отново е септември и отново всички се събрахме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083" y="2557463"/>
            <a:ext cx="4423833" cy="3317875"/>
          </a:xfrm>
        </p:spPr>
      </p:pic>
    </p:spTree>
    <p:extLst>
      <p:ext uri="{BB962C8B-B14F-4D97-AF65-F5344CB8AC3E}">
        <p14:creationId xmlns:p14="http://schemas.microsoft.com/office/powerpoint/2010/main" val="3426513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И ние малките спортисти се включихме в деня на спорта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519" y="2446626"/>
            <a:ext cx="3218681" cy="2347047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071" y="3537527"/>
            <a:ext cx="3362037" cy="2512291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08" y="2446626"/>
            <a:ext cx="3350490" cy="234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5524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Златокоса и засмяна пак пристига есента</a:t>
            </a:r>
            <a:br>
              <a:rPr lang="bg-BG" dirty="0" smtClean="0"/>
            </a:br>
            <a:r>
              <a:rPr lang="bg-BG" dirty="0" smtClean="0"/>
              <a:t>есенен празник 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5" y="2557463"/>
            <a:ext cx="4073236" cy="331787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6798" y="2557463"/>
            <a:ext cx="4054765" cy="331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3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Кулинарна работилница</a:t>
            </a:r>
            <a:br>
              <a:rPr lang="bg-BG" dirty="0" smtClean="0"/>
            </a:br>
            <a:r>
              <a:rPr lang="bg-BG" dirty="0" smtClean="0"/>
              <a:t>приготвяне на зимнина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1130" y="2557461"/>
            <a:ext cx="2597195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5" y="2557462"/>
            <a:ext cx="4173057" cy="33178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326" y="2557462"/>
            <a:ext cx="4027055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42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3200" dirty="0" smtClean="0"/>
              <a:t>Кулинарна  работилница на  гости на учениците от</a:t>
            </a:r>
            <a:br>
              <a:rPr lang="bg-BG" sz="3200" dirty="0" smtClean="0"/>
            </a:br>
            <a:r>
              <a:rPr lang="bg-BG" sz="3200" dirty="0" smtClean="0"/>
              <a:t/>
            </a:r>
            <a:br>
              <a:rPr lang="bg-BG" sz="3200" dirty="0" smtClean="0"/>
            </a:br>
            <a:r>
              <a:rPr lang="bg-BG" sz="3200" dirty="0" smtClean="0"/>
              <a:t> </a:t>
            </a:r>
            <a:endParaRPr lang="bg-BG" sz="32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2"/>
            <a:ext cx="2488406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855" y="2557462"/>
            <a:ext cx="3888509" cy="33178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36" y="2557462"/>
            <a:ext cx="3953163" cy="3317875"/>
          </a:xfrm>
          <a:prstGeom prst="rect">
            <a:avLst/>
          </a:prstGeom>
        </p:spPr>
      </p:pic>
      <p:sp>
        <p:nvSpPr>
          <p:cNvPr id="3" name="Правоъгълник 2"/>
          <p:cNvSpPr/>
          <p:nvPr/>
        </p:nvSpPr>
        <p:spPr>
          <a:xfrm>
            <a:off x="2503055" y="1330036"/>
            <a:ext cx="706581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" ПГТХВТ Алеко Константинов</a:t>
            </a:r>
            <a:r>
              <a:rPr lang="ru-RU" sz="3200" b="1" dirty="0"/>
              <a:t>" - гр. </a:t>
            </a:r>
            <a:r>
              <a:rPr lang="ru-RU" sz="3200" b="1" dirty="0" err="1"/>
              <a:t>Търговище</a:t>
            </a:r>
            <a:r>
              <a:rPr lang="ru-RU" b="1" dirty="0"/>
              <a:t> </a:t>
            </a:r>
            <a:endParaRPr lang="ru-RU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56233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Коледна магия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909" y="2631354"/>
            <a:ext cx="2992583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2" y="2631353"/>
            <a:ext cx="2897907" cy="331787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6" y="2631352"/>
            <a:ext cx="3011055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555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НОВА ГРАДИНА ,,ЗДРАВЕЙ“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845" y="2557463"/>
            <a:ext cx="3744310" cy="3317875"/>
          </a:xfrm>
        </p:spPr>
      </p:pic>
    </p:spTree>
    <p:extLst>
      <p:ext uri="{BB962C8B-B14F-4D97-AF65-F5344CB8AC3E}">
        <p14:creationId xmlns:p14="http://schemas.microsoft.com/office/powerpoint/2010/main" val="38654454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Малките художници от група ,,БОН-БОН“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745" y="2493314"/>
            <a:ext cx="2706255" cy="2541011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273" y="3920333"/>
            <a:ext cx="3380509" cy="2356282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964" y="2429166"/>
            <a:ext cx="3186544" cy="2669308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82" y="3629890"/>
            <a:ext cx="2780145" cy="264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8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3600" dirty="0" smtClean="0"/>
              <a:t>Не пропуснахме и тази година да се порадваме на снега и да направим снежен човек</a:t>
            </a:r>
            <a:endParaRPr lang="bg-BG" sz="3600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062" y="2557463"/>
            <a:ext cx="3317875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82" y="2557463"/>
            <a:ext cx="3679680" cy="331787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936" y="2557462"/>
            <a:ext cx="3633499" cy="331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147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С трепет и вълнение подготвихме празника на мама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4" y="2557463"/>
            <a:ext cx="3759199" cy="33178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127" y="2557463"/>
            <a:ext cx="3731490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447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Научихме се да пазим природата и нашата планета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7062" y="2557463"/>
            <a:ext cx="3317875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46" y="2557463"/>
            <a:ext cx="3500582" cy="3317876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936" y="2557463"/>
            <a:ext cx="3716627" cy="331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519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Деца и родители спортуваха и се забавляваха 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74" y="2557462"/>
            <a:ext cx="3870035" cy="331787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9164" y="2557462"/>
            <a:ext cx="4027054" cy="33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542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Няма страшно и опасно ,когато с правилата си наясно – ден посветен на БДП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129" y="2475345"/>
            <a:ext cx="3001818" cy="166254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763" y="2557463"/>
            <a:ext cx="4021859" cy="3399992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965" y="3842327"/>
            <a:ext cx="3112653" cy="2115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50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/>
              <a:t>Ние славим имената </a:t>
            </a:r>
            <a:br>
              <a:rPr lang="bg-BG" dirty="0" smtClean="0"/>
            </a:br>
            <a:r>
              <a:rPr lang="bg-BG" dirty="0" smtClean="0"/>
              <a:t>днес на солунските братя!!!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797" y="2557463"/>
            <a:ext cx="2488406" cy="3317875"/>
          </a:xfr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746" y="2557464"/>
            <a:ext cx="3796145" cy="3561920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109" y="2557464"/>
            <a:ext cx="3879272" cy="367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8189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рганични">
  <a:themeElements>
    <a:clrScheme name="Органични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Органични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рганични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77</TotalTime>
  <Words>230</Words>
  <Application>Microsoft Office PowerPoint</Application>
  <PresentationFormat>Широк екран</PresentationFormat>
  <Paragraphs>23</Paragraphs>
  <Slides>16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19" baseType="lpstr">
      <vt:lpstr>Arial</vt:lpstr>
      <vt:lpstr>Garamond</vt:lpstr>
      <vt:lpstr>Органични</vt:lpstr>
      <vt:lpstr>Група БОН-БОН учебна 2024-2025</vt:lpstr>
      <vt:lpstr>                    </vt:lpstr>
      <vt:lpstr>Отново е септември и отново всички се събрахме</vt:lpstr>
      <vt:lpstr>И ние малките спортисти се включихме в деня на спорта</vt:lpstr>
      <vt:lpstr>Златокоса и засмяна пак пристига есента есенен празник </vt:lpstr>
      <vt:lpstr>Кулинарна работилница приготвяне на зимнина</vt:lpstr>
      <vt:lpstr>Кулинарна  работилница на  гости на учениците от   </vt:lpstr>
      <vt:lpstr>Коледна магия</vt:lpstr>
      <vt:lpstr>НОВА ГРАДИНА ,,ЗДРАВЕЙ“</vt:lpstr>
      <vt:lpstr>Малките художници от група ,,БОН-БОН“</vt:lpstr>
      <vt:lpstr>Не пропуснахме и тази година да се порадваме на снега и да направим снежен човек</vt:lpstr>
      <vt:lpstr>С трепет и вълнение подготвихме празника на мама</vt:lpstr>
      <vt:lpstr>Научихме се да пазим природата и нашата планета</vt:lpstr>
      <vt:lpstr>Деца и родители спортуваха и се забавляваха </vt:lpstr>
      <vt:lpstr>Няма страшно и опасно ,когато с правилата си наясно – ден посветен на БДП</vt:lpstr>
      <vt:lpstr>Ние славим имената  днес на солунските братя!!!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Група БОН-БОН </dc:title>
  <dc:creator>Lenovo</dc:creator>
  <cp:lastModifiedBy>Lenovo</cp:lastModifiedBy>
  <cp:revision>19</cp:revision>
  <dcterms:created xsi:type="dcterms:W3CDTF">2025-04-28T08:25:21Z</dcterms:created>
  <dcterms:modified xsi:type="dcterms:W3CDTF">2025-05-27T14:53:11Z</dcterms:modified>
</cp:coreProperties>
</file>